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5" d="100"/>
          <a:sy n="55" d="100"/>
        </p:scale>
        <p:origin x="-942" y="-3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4EBB87-554B-4A60-BDB8-94046B7BD56D}" type="datetimeFigureOut">
              <a:rPr lang="en-US" smtClean="0"/>
              <a:t>9/10/2009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027137-7381-42D3-B5F7-7E4EBA7CA6C3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Year 2002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By</a:t>
            </a:r>
          </a:p>
          <a:p>
            <a:r>
              <a:rPr lang="en-US" dirty="0" smtClean="0"/>
              <a:t>John </a:t>
            </a:r>
            <a:endParaRPr lang="en-US" dirty="0"/>
          </a:p>
          <a:p>
            <a:r>
              <a:rPr lang="en-US" dirty="0" smtClean="0"/>
              <a:t>Amundson</a:t>
            </a:r>
            <a:r>
              <a:rPr lang="en-US" dirty="0" smtClean="0"/>
              <a:t> </a:t>
            </a:r>
          </a:p>
          <a:p>
            <a:r>
              <a:rPr lang="en-US" dirty="0" smtClean="0"/>
              <a:t>-</a:t>
            </a:r>
            <a:r>
              <a:rPr lang="en-US" dirty="0" smtClean="0"/>
              <a:t>Knittel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Politics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Economy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Natural Disasters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Invention, Technology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Dog translator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Music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Fashion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Bibliography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</TotalTime>
  <Words>19</Words>
  <Application>Microsoft Office PowerPoint</Application>
  <PresentationFormat>On-screen Show (4:3)</PresentationFormat>
  <Paragraphs>13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Year 2002</vt:lpstr>
      <vt:lpstr>Politics</vt:lpstr>
      <vt:lpstr>Economy</vt:lpstr>
      <vt:lpstr>Natural Disasters</vt:lpstr>
      <vt:lpstr>Invention, Technology</vt:lpstr>
      <vt:lpstr>Music</vt:lpstr>
      <vt:lpstr>Fashion</vt:lpstr>
      <vt:lpstr>Bibliography</vt:lpstr>
    </vt:vector>
  </TitlesOfParts>
  <Company>Lionsgate Academy - Crystal, MN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Year 2002</dc:title>
  <dc:creator>Network Administrator</dc:creator>
  <cp:lastModifiedBy>Network Administrator</cp:lastModifiedBy>
  <cp:revision>8</cp:revision>
  <dcterms:created xsi:type="dcterms:W3CDTF">2009-09-10T15:27:55Z</dcterms:created>
  <dcterms:modified xsi:type="dcterms:W3CDTF">2009-09-10T16:43:49Z</dcterms:modified>
</cp:coreProperties>
</file>

<file path=docProps/thumbnail.jpeg>
</file>